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608EC3-2389-48CC-91C7-3B6B0561944F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AA9092D-5302-4C3F-A949-ABD0E029A1BE}">
      <dgm:prSet/>
      <dgm:spPr/>
      <dgm:t>
        <a:bodyPr/>
        <a:lstStyle/>
        <a:p>
          <a:pPr>
            <a:defRPr b="1"/>
          </a:pPr>
          <a:r>
            <a:rPr lang="en-US"/>
            <a:t>Commercialization</a:t>
          </a:r>
        </a:p>
      </dgm:t>
    </dgm:pt>
    <dgm:pt modelId="{B628D822-8DE6-4B96-AC95-100703FA6BD8}" type="parTrans" cxnId="{949F7840-6444-4E98-8EF4-07D1EF8930FC}">
      <dgm:prSet/>
      <dgm:spPr/>
      <dgm:t>
        <a:bodyPr/>
        <a:lstStyle/>
        <a:p>
          <a:pPr algn="l"/>
          <a:endParaRPr lang="en-US"/>
        </a:p>
      </dgm:t>
    </dgm:pt>
    <dgm:pt modelId="{9F94C6DF-9D46-4948-9635-D89DA3AB94D7}" type="sibTrans" cxnId="{949F7840-6444-4E98-8EF4-07D1EF8930FC}">
      <dgm:prSet/>
      <dgm:spPr/>
      <dgm:t>
        <a:bodyPr/>
        <a:lstStyle/>
        <a:p>
          <a:endParaRPr lang="en-US"/>
        </a:p>
      </dgm:t>
    </dgm:pt>
    <dgm:pt modelId="{50276A10-7848-47D4-912A-290437E44F9B}">
      <dgm:prSet/>
      <dgm:spPr/>
      <dgm:t>
        <a:bodyPr/>
        <a:lstStyle/>
        <a:p>
          <a:r>
            <a:rPr lang="en-US"/>
            <a:t>Add functionality for use in a professional setting</a:t>
          </a:r>
        </a:p>
      </dgm:t>
    </dgm:pt>
    <dgm:pt modelId="{63045D09-1910-4D5D-8EB0-8CB5DEC596B4}" type="parTrans" cxnId="{CBED2AEC-F576-4861-B0BA-E38A45B678BA}">
      <dgm:prSet/>
      <dgm:spPr/>
      <dgm:t>
        <a:bodyPr/>
        <a:lstStyle/>
        <a:p>
          <a:pPr algn="l"/>
          <a:endParaRPr lang="en-US"/>
        </a:p>
      </dgm:t>
    </dgm:pt>
    <dgm:pt modelId="{5EAC26B2-376D-4FFC-8353-ECFCB2807D12}" type="sibTrans" cxnId="{CBED2AEC-F576-4861-B0BA-E38A45B678BA}">
      <dgm:prSet/>
      <dgm:spPr/>
      <dgm:t>
        <a:bodyPr/>
        <a:lstStyle/>
        <a:p>
          <a:endParaRPr lang="en-US"/>
        </a:p>
      </dgm:t>
    </dgm:pt>
    <dgm:pt modelId="{08DE3585-28B1-4504-9157-940A86D5403D}">
      <dgm:prSet/>
      <dgm:spPr/>
      <dgm:t>
        <a:bodyPr/>
        <a:lstStyle/>
        <a:p>
          <a:pPr>
            <a:defRPr b="1"/>
          </a:pPr>
          <a:r>
            <a:rPr lang="en-US"/>
            <a:t>Machine Learning Algorithms</a:t>
          </a:r>
        </a:p>
      </dgm:t>
    </dgm:pt>
    <dgm:pt modelId="{64B2CB3D-0457-4274-952D-099C731DD131}" type="parTrans" cxnId="{8F566C50-ABDD-4D6A-8C8F-E814AAE053ED}">
      <dgm:prSet/>
      <dgm:spPr/>
      <dgm:t>
        <a:bodyPr/>
        <a:lstStyle/>
        <a:p>
          <a:pPr algn="l"/>
          <a:endParaRPr lang="en-US"/>
        </a:p>
      </dgm:t>
    </dgm:pt>
    <dgm:pt modelId="{293700EE-B4DE-47EA-A4E0-CF4E63EB6F56}" type="sibTrans" cxnId="{8F566C50-ABDD-4D6A-8C8F-E814AAE053ED}">
      <dgm:prSet/>
      <dgm:spPr/>
      <dgm:t>
        <a:bodyPr/>
        <a:lstStyle/>
        <a:p>
          <a:endParaRPr lang="en-US"/>
        </a:p>
      </dgm:t>
    </dgm:pt>
    <dgm:pt modelId="{4CD7CDBA-F77D-48F7-AAA2-04FF8854AFC8}">
      <dgm:prSet/>
      <dgm:spPr/>
      <dgm:t>
        <a:bodyPr/>
        <a:lstStyle/>
        <a:p>
          <a:r>
            <a:rPr lang="en-US"/>
            <a:t>Predicting Future Costs, Business Trends, Profit</a:t>
          </a:r>
        </a:p>
      </dgm:t>
    </dgm:pt>
    <dgm:pt modelId="{A208C440-7C4A-422E-B3ED-D5F2340671E1}" type="parTrans" cxnId="{466214EC-C643-411B-ADAE-EE74B7D8740C}">
      <dgm:prSet/>
      <dgm:spPr/>
      <dgm:t>
        <a:bodyPr/>
        <a:lstStyle/>
        <a:p>
          <a:pPr algn="l"/>
          <a:endParaRPr lang="en-US"/>
        </a:p>
      </dgm:t>
    </dgm:pt>
    <dgm:pt modelId="{C7009060-BEB4-41BA-A99F-82C808B20793}" type="sibTrans" cxnId="{466214EC-C643-411B-ADAE-EE74B7D8740C}">
      <dgm:prSet/>
      <dgm:spPr/>
      <dgm:t>
        <a:bodyPr/>
        <a:lstStyle/>
        <a:p>
          <a:endParaRPr lang="en-US"/>
        </a:p>
      </dgm:t>
    </dgm:pt>
    <dgm:pt modelId="{1DE816F1-B31C-4C8C-8031-214FEE3871B7}">
      <dgm:prSet/>
      <dgm:spPr/>
      <dgm:t>
        <a:bodyPr/>
        <a:lstStyle/>
        <a:p>
          <a:pPr>
            <a:defRPr b="1"/>
          </a:pPr>
          <a:r>
            <a:rPr lang="en-US"/>
            <a:t>HR Management</a:t>
          </a:r>
        </a:p>
      </dgm:t>
    </dgm:pt>
    <dgm:pt modelId="{8C876218-B0F4-4D5D-AECE-DA58591EF80F}" type="parTrans" cxnId="{88752974-245C-4348-A96C-93BAC72C6892}">
      <dgm:prSet/>
      <dgm:spPr/>
      <dgm:t>
        <a:bodyPr/>
        <a:lstStyle/>
        <a:p>
          <a:pPr algn="l"/>
          <a:endParaRPr lang="en-US"/>
        </a:p>
      </dgm:t>
    </dgm:pt>
    <dgm:pt modelId="{0610C436-51D4-442E-BC97-DD3BFB9C9A5B}" type="sibTrans" cxnId="{88752974-245C-4348-A96C-93BAC72C6892}">
      <dgm:prSet/>
      <dgm:spPr/>
      <dgm:t>
        <a:bodyPr/>
        <a:lstStyle/>
        <a:p>
          <a:endParaRPr lang="en-US"/>
        </a:p>
      </dgm:t>
    </dgm:pt>
    <dgm:pt modelId="{4AB4BCCF-F1D0-495B-9808-A78DD5C53944}">
      <dgm:prSet/>
      <dgm:spPr/>
      <dgm:t>
        <a:bodyPr/>
        <a:lstStyle/>
        <a:p>
          <a:r>
            <a:rPr lang="en-US"/>
            <a:t>Add an application to track Employees and Customers</a:t>
          </a:r>
        </a:p>
      </dgm:t>
    </dgm:pt>
    <dgm:pt modelId="{D5A70465-B31E-4032-BE8A-0421C16FF30B}" type="parTrans" cxnId="{56235112-721A-4719-9942-54ACB5E9979C}">
      <dgm:prSet/>
      <dgm:spPr/>
      <dgm:t>
        <a:bodyPr/>
        <a:lstStyle/>
        <a:p>
          <a:pPr algn="l"/>
          <a:endParaRPr lang="en-US"/>
        </a:p>
      </dgm:t>
    </dgm:pt>
    <dgm:pt modelId="{825CD408-46FE-41F6-9B9C-97356CB2C0B6}" type="sibTrans" cxnId="{56235112-721A-4719-9942-54ACB5E9979C}">
      <dgm:prSet/>
      <dgm:spPr/>
      <dgm:t>
        <a:bodyPr/>
        <a:lstStyle/>
        <a:p>
          <a:endParaRPr lang="en-US"/>
        </a:p>
      </dgm:t>
    </dgm:pt>
    <dgm:pt modelId="{9A72B58B-DB80-4724-8367-58AF805A2799}">
      <dgm:prSet/>
      <dgm:spPr/>
      <dgm:t>
        <a:bodyPr/>
        <a:lstStyle/>
        <a:p>
          <a:pPr>
            <a:defRPr b="1"/>
          </a:pPr>
          <a:r>
            <a:rPr lang="en-US"/>
            <a:t>Upgrade Database </a:t>
          </a:r>
        </a:p>
      </dgm:t>
    </dgm:pt>
    <dgm:pt modelId="{C4FFBDE8-2B03-473A-9452-677865905B60}" type="parTrans" cxnId="{F165A17A-8079-4C86-A930-0D840373E0ED}">
      <dgm:prSet/>
      <dgm:spPr/>
      <dgm:t>
        <a:bodyPr/>
        <a:lstStyle/>
        <a:p>
          <a:pPr algn="l"/>
          <a:endParaRPr lang="en-US"/>
        </a:p>
      </dgm:t>
    </dgm:pt>
    <dgm:pt modelId="{C6BEA5F4-04F1-4025-9A0F-435D7004F6C7}" type="sibTrans" cxnId="{F165A17A-8079-4C86-A930-0D840373E0ED}">
      <dgm:prSet/>
      <dgm:spPr/>
      <dgm:t>
        <a:bodyPr/>
        <a:lstStyle/>
        <a:p>
          <a:endParaRPr lang="en-US"/>
        </a:p>
      </dgm:t>
    </dgm:pt>
    <dgm:pt modelId="{2785F78E-80BD-43FF-B5F6-7EF03EA04B3A}">
      <dgm:prSet/>
      <dgm:spPr/>
      <dgm:t>
        <a:bodyPr/>
        <a:lstStyle/>
        <a:p>
          <a:r>
            <a:rPr lang="en-US"/>
            <a:t>MongoDB?</a:t>
          </a:r>
        </a:p>
      </dgm:t>
    </dgm:pt>
    <dgm:pt modelId="{CEB1F0AC-F991-4E6E-A427-087D4A92F22A}" type="parTrans" cxnId="{E781D1D7-D1D5-4945-AE3F-0CE94A5C2921}">
      <dgm:prSet/>
      <dgm:spPr/>
      <dgm:t>
        <a:bodyPr/>
        <a:lstStyle/>
        <a:p>
          <a:pPr algn="l"/>
          <a:endParaRPr lang="en-US"/>
        </a:p>
      </dgm:t>
    </dgm:pt>
    <dgm:pt modelId="{EBF8BE38-037F-4C8E-AA66-B996F9ECBF7B}" type="sibTrans" cxnId="{E781D1D7-D1D5-4945-AE3F-0CE94A5C2921}">
      <dgm:prSet/>
      <dgm:spPr/>
      <dgm:t>
        <a:bodyPr/>
        <a:lstStyle/>
        <a:p>
          <a:endParaRPr lang="en-US"/>
        </a:p>
      </dgm:t>
    </dgm:pt>
    <dgm:pt modelId="{5E4E58AA-C801-4C68-9465-CB69413A9BA6}" type="pres">
      <dgm:prSet presAssocID="{A0608EC3-2389-48CC-91C7-3B6B0561944F}" presName="Name0" presStyleCnt="0">
        <dgm:presLayoutVars>
          <dgm:dir/>
          <dgm:animLvl val="lvl"/>
          <dgm:resizeHandles val="exact"/>
        </dgm:presLayoutVars>
      </dgm:prSet>
      <dgm:spPr/>
    </dgm:pt>
    <dgm:pt modelId="{6BB965F3-912C-40C7-ABC5-D8F46A3DCB41}" type="pres">
      <dgm:prSet presAssocID="{5AA9092D-5302-4C3F-A949-ABD0E029A1BE}" presName="composite" presStyleCnt="0"/>
      <dgm:spPr/>
    </dgm:pt>
    <dgm:pt modelId="{B3D81383-E2CB-4BD9-8000-E32C0B9B9761}" type="pres">
      <dgm:prSet presAssocID="{5AA9092D-5302-4C3F-A949-ABD0E029A1B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A8B4BB3-0950-441C-B5AF-753382530F08}" type="pres">
      <dgm:prSet presAssocID="{5AA9092D-5302-4C3F-A949-ABD0E029A1BE}" presName="desTx" presStyleLbl="alignAccFollowNode1" presStyleIdx="0" presStyleCnt="4">
        <dgm:presLayoutVars>
          <dgm:bulletEnabled val="1"/>
        </dgm:presLayoutVars>
      </dgm:prSet>
      <dgm:spPr/>
    </dgm:pt>
    <dgm:pt modelId="{A7B37A5D-FF63-4390-9294-A38EE2774618}" type="pres">
      <dgm:prSet presAssocID="{9F94C6DF-9D46-4948-9635-D89DA3AB94D7}" presName="space" presStyleCnt="0"/>
      <dgm:spPr/>
    </dgm:pt>
    <dgm:pt modelId="{7FEA8173-0190-4392-B4E0-C9EBE0A6336E}" type="pres">
      <dgm:prSet presAssocID="{08DE3585-28B1-4504-9157-940A86D5403D}" presName="composite" presStyleCnt="0"/>
      <dgm:spPr/>
    </dgm:pt>
    <dgm:pt modelId="{5ED7FFFD-6398-44D8-B655-6D36AA4199AB}" type="pres">
      <dgm:prSet presAssocID="{08DE3585-28B1-4504-9157-940A86D5403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66E24A8-97F1-49B6-863D-8E735AC86256}" type="pres">
      <dgm:prSet presAssocID="{08DE3585-28B1-4504-9157-940A86D5403D}" presName="desTx" presStyleLbl="alignAccFollowNode1" presStyleIdx="1" presStyleCnt="4">
        <dgm:presLayoutVars>
          <dgm:bulletEnabled val="1"/>
        </dgm:presLayoutVars>
      </dgm:prSet>
      <dgm:spPr/>
    </dgm:pt>
    <dgm:pt modelId="{DC3E7044-DCF9-43AA-A3B6-BED26DE6E5A0}" type="pres">
      <dgm:prSet presAssocID="{293700EE-B4DE-47EA-A4E0-CF4E63EB6F56}" presName="space" presStyleCnt="0"/>
      <dgm:spPr/>
    </dgm:pt>
    <dgm:pt modelId="{E1C7FFA6-2B79-4030-9A83-6E3D22B5DFAE}" type="pres">
      <dgm:prSet presAssocID="{1DE816F1-B31C-4C8C-8031-214FEE3871B7}" presName="composite" presStyleCnt="0"/>
      <dgm:spPr/>
    </dgm:pt>
    <dgm:pt modelId="{F3AA9956-DA54-4CCF-A5D5-EE0F321C5778}" type="pres">
      <dgm:prSet presAssocID="{1DE816F1-B31C-4C8C-8031-214FEE3871B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312536B-EB2F-4BCC-80A4-0CFE4D8B9B0A}" type="pres">
      <dgm:prSet presAssocID="{1DE816F1-B31C-4C8C-8031-214FEE3871B7}" presName="desTx" presStyleLbl="alignAccFollowNode1" presStyleIdx="2" presStyleCnt="4">
        <dgm:presLayoutVars>
          <dgm:bulletEnabled val="1"/>
        </dgm:presLayoutVars>
      </dgm:prSet>
      <dgm:spPr/>
    </dgm:pt>
    <dgm:pt modelId="{2F3B725C-4E7E-4DE7-A4E9-FD02676DD05A}" type="pres">
      <dgm:prSet presAssocID="{0610C436-51D4-442E-BC97-DD3BFB9C9A5B}" presName="space" presStyleCnt="0"/>
      <dgm:spPr/>
    </dgm:pt>
    <dgm:pt modelId="{3CC6F355-162F-44F8-BB61-88DEDE20AF8A}" type="pres">
      <dgm:prSet presAssocID="{9A72B58B-DB80-4724-8367-58AF805A2799}" presName="composite" presStyleCnt="0"/>
      <dgm:spPr/>
    </dgm:pt>
    <dgm:pt modelId="{2382B0D5-8CBF-4AB4-90AB-0C05D8C8B7CF}" type="pres">
      <dgm:prSet presAssocID="{9A72B58B-DB80-4724-8367-58AF805A279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58FB2392-8A03-4112-BD4C-CAB7FB3AB29A}" type="pres">
      <dgm:prSet presAssocID="{9A72B58B-DB80-4724-8367-58AF805A279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41FBC01-54AA-4093-9152-864DF2549426}" type="presOf" srcId="{1DE816F1-B31C-4C8C-8031-214FEE3871B7}" destId="{F3AA9956-DA54-4CCF-A5D5-EE0F321C5778}" srcOrd="0" destOrd="0" presId="urn:microsoft.com/office/officeart/2005/8/layout/hList1"/>
    <dgm:cxn modelId="{56235112-721A-4719-9942-54ACB5E9979C}" srcId="{1DE816F1-B31C-4C8C-8031-214FEE3871B7}" destId="{4AB4BCCF-F1D0-495B-9808-A78DD5C53944}" srcOrd="0" destOrd="0" parTransId="{D5A70465-B31E-4032-BE8A-0421C16FF30B}" sibTransId="{825CD408-46FE-41F6-9B9C-97356CB2C0B6}"/>
    <dgm:cxn modelId="{3EC78835-E2B4-4EEB-8CB2-EC30A10BE158}" type="presOf" srcId="{2785F78E-80BD-43FF-B5F6-7EF03EA04B3A}" destId="{58FB2392-8A03-4112-BD4C-CAB7FB3AB29A}" srcOrd="0" destOrd="0" presId="urn:microsoft.com/office/officeart/2005/8/layout/hList1"/>
    <dgm:cxn modelId="{949F7840-6444-4E98-8EF4-07D1EF8930FC}" srcId="{A0608EC3-2389-48CC-91C7-3B6B0561944F}" destId="{5AA9092D-5302-4C3F-A949-ABD0E029A1BE}" srcOrd="0" destOrd="0" parTransId="{B628D822-8DE6-4B96-AC95-100703FA6BD8}" sibTransId="{9F94C6DF-9D46-4948-9635-D89DA3AB94D7}"/>
    <dgm:cxn modelId="{8F566C50-ABDD-4D6A-8C8F-E814AAE053ED}" srcId="{A0608EC3-2389-48CC-91C7-3B6B0561944F}" destId="{08DE3585-28B1-4504-9157-940A86D5403D}" srcOrd="1" destOrd="0" parTransId="{64B2CB3D-0457-4274-952D-099C731DD131}" sibTransId="{293700EE-B4DE-47EA-A4E0-CF4E63EB6F56}"/>
    <dgm:cxn modelId="{88752974-245C-4348-A96C-93BAC72C6892}" srcId="{A0608EC3-2389-48CC-91C7-3B6B0561944F}" destId="{1DE816F1-B31C-4C8C-8031-214FEE3871B7}" srcOrd="2" destOrd="0" parTransId="{8C876218-B0F4-4D5D-AECE-DA58591EF80F}" sibTransId="{0610C436-51D4-442E-BC97-DD3BFB9C9A5B}"/>
    <dgm:cxn modelId="{A725EE78-A005-4BA4-858E-0395084C7415}" type="presOf" srcId="{08DE3585-28B1-4504-9157-940A86D5403D}" destId="{5ED7FFFD-6398-44D8-B655-6D36AA4199AB}" srcOrd="0" destOrd="0" presId="urn:microsoft.com/office/officeart/2005/8/layout/hList1"/>
    <dgm:cxn modelId="{F165A17A-8079-4C86-A930-0D840373E0ED}" srcId="{A0608EC3-2389-48CC-91C7-3B6B0561944F}" destId="{9A72B58B-DB80-4724-8367-58AF805A2799}" srcOrd="3" destOrd="0" parTransId="{C4FFBDE8-2B03-473A-9452-677865905B60}" sibTransId="{C6BEA5F4-04F1-4025-9A0F-435D7004F6C7}"/>
    <dgm:cxn modelId="{0AFB458A-A812-4DCB-8DCC-148245875E69}" type="presOf" srcId="{A0608EC3-2389-48CC-91C7-3B6B0561944F}" destId="{5E4E58AA-C801-4C68-9465-CB69413A9BA6}" srcOrd="0" destOrd="0" presId="urn:microsoft.com/office/officeart/2005/8/layout/hList1"/>
    <dgm:cxn modelId="{43003EAA-1067-4C8B-B18B-9D3E720AD10C}" type="presOf" srcId="{50276A10-7848-47D4-912A-290437E44F9B}" destId="{EA8B4BB3-0950-441C-B5AF-753382530F08}" srcOrd="0" destOrd="0" presId="urn:microsoft.com/office/officeart/2005/8/layout/hList1"/>
    <dgm:cxn modelId="{757318B5-D92F-4C10-93FD-8FDA742F43B5}" type="presOf" srcId="{4CD7CDBA-F77D-48F7-AAA2-04FF8854AFC8}" destId="{566E24A8-97F1-49B6-863D-8E735AC86256}" srcOrd="0" destOrd="0" presId="urn:microsoft.com/office/officeart/2005/8/layout/hList1"/>
    <dgm:cxn modelId="{EDA1A2D0-47D4-4A03-AB34-A05CCF67008A}" type="presOf" srcId="{9A72B58B-DB80-4724-8367-58AF805A2799}" destId="{2382B0D5-8CBF-4AB4-90AB-0C05D8C8B7CF}" srcOrd="0" destOrd="0" presId="urn:microsoft.com/office/officeart/2005/8/layout/hList1"/>
    <dgm:cxn modelId="{BB7222D4-6A61-4B91-A7C2-2C185E8A6D57}" type="presOf" srcId="{5AA9092D-5302-4C3F-A949-ABD0E029A1BE}" destId="{B3D81383-E2CB-4BD9-8000-E32C0B9B9761}" srcOrd="0" destOrd="0" presId="urn:microsoft.com/office/officeart/2005/8/layout/hList1"/>
    <dgm:cxn modelId="{E781D1D7-D1D5-4945-AE3F-0CE94A5C2921}" srcId="{9A72B58B-DB80-4724-8367-58AF805A2799}" destId="{2785F78E-80BD-43FF-B5F6-7EF03EA04B3A}" srcOrd="0" destOrd="0" parTransId="{CEB1F0AC-F991-4E6E-A427-087D4A92F22A}" sibTransId="{EBF8BE38-037F-4C8E-AA66-B996F9ECBF7B}"/>
    <dgm:cxn modelId="{466214EC-C643-411B-ADAE-EE74B7D8740C}" srcId="{08DE3585-28B1-4504-9157-940A86D5403D}" destId="{4CD7CDBA-F77D-48F7-AAA2-04FF8854AFC8}" srcOrd="0" destOrd="0" parTransId="{A208C440-7C4A-422E-B3ED-D5F2340671E1}" sibTransId="{C7009060-BEB4-41BA-A99F-82C808B20793}"/>
    <dgm:cxn modelId="{CBED2AEC-F576-4861-B0BA-E38A45B678BA}" srcId="{5AA9092D-5302-4C3F-A949-ABD0E029A1BE}" destId="{50276A10-7848-47D4-912A-290437E44F9B}" srcOrd="0" destOrd="0" parTransId="{63045D09-1910-4D5D-8EB0-8CB5DEC596B4}" sibTransId="{5EAC26B2-376D-4FFC-8353-ECFCB2807D12}"/>
    <dgm:cxn modelId="{CE03EBFE-F83C-4734-A522-421B41CDCCFA}" type="presOf" srcId="{4AB4BCCF-F1D0-495B-9808-A78DD5C53944}" destId="{A312536B-EB2F-4BCC-80A4-0CFE4D8B9B0A}" srcOrd="0" destOrd="0" presId="urn:microsoft.com/office/officeart/2005/8/layout/hList1"/>
    <dgm:cxn modelId="{5452451E-4042-4FC4-9F13-F5C4CC84FEF9}" type="presParOf" srcId="{5E4E58AA-C801-4C68-9465-CB69413A9BA6}" destId="{6BB965F3-912C-40C7-ABC5-D8F46A3DCB41}" srcOrd="0" destOrd="0" presId="urn:microsoft.com/office/officeart/2005/8/layout/hList1"/>
    <dgm:cxn modelId="{7E862F69-3F33-4140-A6B0-8C8CB7C3AB9B}" type="presParOf" srcId="{6BB965F3-912C-40C7-ABC5-D8F46A3DCB41}" destId="{B3D81383-E2CB-4BD9-8000-E32C0B9B9761}" srcOrd="0" destOrd="0" presId="urn:microsoft.com/office/officeart/2005/8/layout/hList1"/>
    <dgm:cxn modelId="{AAD0EFE0-A524-4E5D-A0C9-6F2AD3EEED98}" type="presParOf" srcId="{6BB965F3-912C-40C7-ABC5-D8F46A3DCB41}" destId="{EA8B4BB3-0950-441C-B5AF-753382530F08}" srcOrd="1" destOrd="0" presId="urn:microsoft.com/office/officeart/2005/8/layout/hList1"/>
    <dgm:cxn modelId="{D8AF3952-7A15-4221-BA80-603C993490DE}" type="presParOf" srcId="{5E4E58AA-C801-4C68-9465-CB69413A9BA6}" destId="{A7B37A5D-FF63-4390-9294-A38EE2774618}" srcOrd="1" destOrd="0" presId="urn:microsoft.com/office/officeart/2005/8/layout/hList1"/>
    <dgm:cxn modelId="{E11C7439-CAAF-4081-BC04-543A27793ACD}" type="presParOf" srcId="{5E4E58AA-C801-4C68-9465-CB69413A9BA6}" destId="{7FEA8173-0190-4392-B4E0-C9EBE0A6336E}" srcOrd="2" destOrd="0" presId="urn:microsoft.com/office/officeart/2005/8/layout/hList1"/>
    <dgm:cxn modelId="{AAE653D0-608C-4EC6-8A7B-F6E11FBCEFCF}" type="presParOf" srcId="{7FEA8173-0190-4392-B4E0-C9EBE0A6336E}" destId="{5ED7FFFD-6398-44D8-B655-6D36AA4199AB}" srcOrd="0" destOrd="0" presId="urn:microsoft.com/office/officeart/2005/8/layout/hList1"/>
    <dgm:cxn modelId="{7EFA1D57-FB16-4CD1-91FA-B1DC29B20531}" type="presParOf" srcId="{7FEA8173-0190-4392-B4E0-C9EBE0A6336E}" destId="{566E24A8-97F1-49B6-863D-8E735AC86256}" srcOrd="1" destOrd="0" presId="urn:microsoft.com/office/officeart/2005/8/layout/hList1"/>
    <dgm:cxn modelId="{742C7048-CE80-4AD9-B0B7-C4CEE7D3133E}" type="presParOf" srcId="{5E4E58AA-C801-4C68-9465-CB69413A9BA6}" destId="{DC3E7044-DCF9-43AA-A3B6-BED26DE6E5A0}" srcOrd="3" destOrd="0" presId="urn:microsoft.com/office/officeart/2005/8/layout/hList1"/>
    <dgm:cxn modelId="{B8568D26-D017-46F5-B0F8-23E967CDA187}" type="presParOf" srcId="{5E4E58AA-C801-4C68-9465-CB69413A9BA6}" destId="{E1C7FFA6-2B79-4030-9A83-6E3D22B5DFAE}" srcOrd="4" destOrd="0" presId="urn:microsoft.com/office/officeart/2005/8/layout/hList1"/>
    <dgm:cxn modelId="{2AE21ED7-7602-46D6-B79A-F20E27AAA520}" type="presParOf" srcId="{E1C7FFA6-2B79-4030-9A83-6E3D22B5DFAE}" destId="{F3AA9956-DA54-4CCF-A5D5-EE0F321C5778}" srcOrd="0" destOrd="0" presId="urn:microsoft.com/office/officeart/2005/8/layout/hList1"/>
    <dgm:cxn modelId="{E130BC14-C8AA-433B-8251-1C7E59108549}" type="presParOf" srcId="{E1C7FFA6-2B79-4030-9A83-6E3D22B5DFAE}" destId="{A312536B-EB2F-4BCC-80A4-0CFE4D8B9B0A}" srcOrd="1" destOrd="0" presId="urn:microsoft.com/office/officeart/2005/8/layout/hList1"/>
    <dgm:cxn modelId="{CBB0D880-D531-47DB-A60F-AE69C0BBE7F1}" type="presParOf" srcId="{5E4E58AA-C801-4C68-9465-CB69413A9BA6}" destId="{2F3B725C-4E7E-4DE7-A4E9-FD02676DD05A}" srcOrd="5" destOrd="0" presId="urn:microsoft.com/office/officeart/2005/8/layout/hList1"/>
    <dgm:cxn modelId="{0120CBE6-510F-4EF7-9EBD-D1301E6A82D0}" type="presParOf" srcId="{5E4E58AA-C801-4C68-9465-CB69413A9BA6}" destId="{3CC6F355-162F-44F8-BB61-88DEDE20AF8A}" srcOrd="6" destOrd="0" presId="urn:microsoft.com/office/officeart/2005/8/layout/hList1"/>
    <dgm:cxn modelId="{97E1991D-9132-4900-9D00-7D8FC68D6B01}" type="presParOf" srcId="{3CC6F355-162F-44F8-BB61-88DEDE20AF8A}" destId="{2382B0D5-8CBF-4AB4-90AB-0C05D8C8B7CF}" srcOrd="0" destOrd="0" presId="urn:microsoft.com/office/officeart/2005/8/layout/hList1"/>
    <dgm:cxn modelId="{F5C92FB1-2E2D-4504-9606-75F60D58925D}" type="presParOf" srcId="{3CC6F355-162F-44F8-BB61-88DEDE20AF8A}" destId="{58FB2392-8A03-4112-BD4C-CAB7FB3AB29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5CD1F1-17F1-416B-8FEA-EE5F0A6EB3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14574-2738-483A-AE27-E2CCEEEA06E7}">
      <dgm:prSet/>
      <dgm:spPr/>
      <dgm:t>
        <a:bodyPr/>
        <a:lstStyle/>
        <a:p>
          <a:r>
            <a:rPr lang="en-US"/>
            <a:t>Software Engineering (CIS405)</a:t>
          </a:r>
        </a:p>
      </dgm:t>
    </dgm:pt>
    <dgm:pt modelId="{0B392056-7DCD-4BEC-A301-CDFCEC3E8232}" type="parTrans" cxnId="{E9831CEA-BEA4-4379-B820-0CB9C2D7E6DB}">
      <dgm:prSet/>
      <dgm:spPr/>
      <dgm:t>
        <a:bodyPr/>
        <a:lstStyle/>
        <a:p>
          <a:endParaRPr lang="en-US"/>
        </a:p>
      </dgm:t>
    </dgm:pt>
    <dgm:pt modelId="{FC70FE62-BA29-4977-8A80-7A1C463B72CC}" type="sibTrans" cxnId="{E9831CEA-BEA4-4379-B820-0CB9C2D7E6DB}">
      <dgm:prSet/>
      <dgm:spPr/>
      <dgm:t>
        <a:bodyPr/>
        <a:lstStyle/>
        <a:p>
          <a:endParaRPr lang="en-US"/>
        </a:p>
      </dgm:t>
    </dgm:pt>
    <dgm:pt modelId="{D85616F2-2D98-49F9-8AB1-CDCD61443D20}">
      <dgm:prSet/>
      <dgm:spPr/>
      <dgm:t>
        <a:bodyPr/>
        <a:lstStyle/>
        <a:p>
          <a:r>
            <a:rPr lang="en-US"/>
            <a:t>Database Systems (CIS 420)</a:t>
          </a:r>
        </a:p>
      </dgm:t>
    </dgm:pt>
    <dgm:pt modelId="{2B927179-3794-46DC-B9A0-3032F99B2ED3}" type="parTrans" cxnId="{D0F3DCA8-5B51-4490-8BB6-D2056D24CCAE}">
      <dgm:prSet/>
      <dgm:spPr/>
      <dgm:t>
        <a:bodyPr/>
        <a:lstStyle/>
        <a:p>
          <a:endParaRPr lang="en-US"/>
        </a:p>
      </dgm:t>
    </dgm:pt>
    <dgm:pt modelId="{CCF2DDAE-8694-45B4-8614-07296BF4CDEC}" type="sibTrans" cxnId="{D0F3DCA8-5B51-4490-8BB6-D2056D24CCAE}">
      <dgm:prSet/>
      <dgm:spPr/>
      <dgm:t>
        <a:bodyPr/>
        <a:lstStyle/>
        <a:p>
          <a:endParaRPr lang="en-US"/>
        </a:p>
      </dgm:t>
    </dgm:pt>
    <dgm:pt modelId="{9603FEF9-E458-42C2-A464-D6FA99B67D62}">
      <dgm:prSet/>
      <dgm:spPr/>
      <dgm:t>
        <a:bodyPr/>
        <a:lstStyle/>
        <a:p>
          <a:r>
            <a:rPr lang="en-US"/>
            <a:t>Programming Languages (CIS443)</a:t>
          </a:r>
        </a:p>
      </dgm:t>
    </dgm:pt>
    <dgm:pt modelId="{B1A2AFA7-BA3B-4654-8F89-3373280CBF15}" type="parTrans" cxnId="{C53C1C54-09DE-4B2A-A079-EAC6DAF5AE00}">
      <dgm:prSet/>
      <dgm:spPr/>
      <dgm:t>
        <a:bodyPr/>
        <a:lstStyle/>
        <a:p>
          <a:endParaRPr lang="en-US"/>
        </a:p>
      </dgm:t>
    </dgm:pt>
    <dgm:pt modelId="{C8A59148-30E4-4137-9084-C0CD96B9A55D}" type="sibTrans" cxnId="{C53C1C54-09DE-4B2A-A079-EAC6DAF5AE00}">
      <dgm:prSet/>
      <dgm:spPr/>
      <dgm:t>
        <a:bodyPr/>
        <a:lstStyle/>
        <a:p>
          <a:endParaRPr lang="en-US"/>
        </a:p>
      </dgm:t>
    </dgm:pt>
    <dgm:pt modelId="{4F13EF17-D787-4F9F-989A-6ACD694A25FB}" type="pres">
      <dgm:prSet presAssocID="{035CD1F1-17F1-416B-8FEA-EE5F0A6EB3B2}" presName="linear" presStyleCnt="0">
        <dgm:presLayoutVars>
          <dgm:animLvl val="lvl"/>
          <dgm:resizeHandles val="exact"/>
        </dgm:presLayoutVars>
      </dgm:prSet>
      <dgm:spPr/>
    </dgm:pt>
    <dgm:pt modelId="{0D5DCF73-EF2F-4165-8806-2AB6196C589C}" type="pres">
      <dgm:prSet presAssocID="{E6314574-2738-483A-AE27-E2CCEEEA06E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C45C8BA-51D7-42B0-9BB8-E0D1EEAFB08E}" type="pres">
      <dgm:prSet presAssocID="{FC70FE62-BA29-4977-8A80-7A1C463B72CC}" presName="spacer" presStyleCnt="0"/>
      <dgm:spPr/>
    </dgm:pt>
    <dgm:pt modelId="{54688C4D-EE1E-4D04-B1D0-EC84E5B14869}" type="pres">
      <dgm:prSet presAssocID="{D85616F2-2D98-49F9-8AB1-CDCD61443D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EE304E-B75D-406D-A5CB-09373D80306D}" type="pres">
      <dgm:prSet presAssocID="{CCF2DDAE-8694-45B4-8614-07296BF4CDEC}" presName="spacer" presStyleCnt="0"/>
      <dgm:spPr/>
    </dgm:pt>
    <dgm:pt modelId="{8F904398-3A07-4B8D-95FA-90DE68761D03}" type="pres">
      <dgm:prSet presAssocID="{9603FEF9-E458-42C2-A464-D6FA99B67D6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DFDD013-2BC6-464F-92E2-3546B921F1F6}" type="presOf" srcId="{035CD1F1-17F1-416B-8FEA-EE5F0A6EB3B2}" destId="{4F13EF17-D787-4F9F-989A-6ACD694A25FB}" srcOrd="0" destOrd="0" presId="urn:microsoft.com/office/officeart/2005/8/layout/vList2"/>
    <dgm:cxn modelId="{C53C1C54-09DE-4B2A-A079-EAC6DAF5AE00}" srcId="{035CD1F1-17F1-416B-8FEA-EE5F0A6EB3B2}" destId="{9603FEF9-E458-42C2-A464-D6FA99B67D62}" srcOrd="2" destOrd="0" parTransId="{B1A2AFA7-BA3B-4654-8F89-3373280CBF15}" sibTransId="{C8A59148-30E4-4137-9084-C0CD96B9A55D}"/>
    <dgm:cxn modelId="{D0F3DCA8-5B51-4490-8BB6-D2056D24CCAE}" srcId="{035CD1F1-17F1-416B-8FEA-EE5F0A6EB3B2}" destId="{D85616F2-2D98-49F9-8AB1-CDCD61443D20}" srcOrd="1" destOrd="0" parTransId="{2B927179-3794-46DC-B9A0-3032F99B2ED3}" sibTransId="{CCF2DDAE-8694-45B4-8614-07296BF4CDEC}"/>
    <dgm:cxn modelId="{D51549AD-A091-4F91-8657-E1495926F335}" type="presOf" srcId="{D85616F2-2D98-49F9-8AB1-CDCD61443D20}" destId="{54688C4D-EE1E-4D04-B1D0-EC84E5B14869}" srcOrd="0" destOrd="0" presId="urn:microsoft.com/office/officeart/2005/8/layout/vList2"/>
    <dgm:cxn modelId="{724992BA-AEDC-4423-8FD2-0D8FC87D9D79}" type="presOf" srcId="{E6314574-2738-483A-AE27-E2CCEEEA06E7}" destId="{0D5DCF73-EF2F-4165-8806-2AB6196C589C}" srcOrd="0" destOrd="0" presId="urn:microsoft.com/office/officeart/2005/8/layout/vList2"/>
    <dgm:cxn modelId="{E9831CEA-BEA4-4379-B820-0CB9C2D7E6DB}" srcId="{035CD1F1-17F1-416B-8FEA-EE5F0A6EB3B2}" destId="{E6314574-2738-483A-AE27-E2CCEEEA06E7}" srcOrd="0" destOrd="0" parTransId="{0B392056-7DCD-4BEC-A301-CDFCEC3E8232}" sibTransId="{FC70FE62-BA29-4977-8A80-7A1C463B72CC}"/>
    <dgm:cxn modelId="{1EC247EF-D575-46CD-9ACE-8A90B0415430}" type="presOf" srcId="{9603FEF9-E458-42C2-A464-D6FA99B67D62}" destId="{8F904398-3A07-4B8D-95FA-90DE68761D03}" srcOrd="0" destOrd="0" presId="urn:microsoft.com/office/officeart/2005/8/layout/vList2"/>
    <dgm:cxn modelId="{D281382F-794F-49B9-A7F6-E9B45B2D5024}" type="presParOf" srcId="{4F13EF17-D787-4F9F-989A-6ACD694A25FB}" destId="{0D5DCF73-EF2F-4165-8806-2AB6196C589C}" srcOrd="0" destOrd="0" presId="urn:microsoft.com/office/officeart/2005/8/layout/vList2"/>
    <dgm:cxn modelId="{23CAE2FE-3ABF-456E-B456-7D9D5D141B50}" type="presParOf" srcId="{4F13EF17-D787-4F9F-989A-6ACD694A25FB}" destId="{1C45C8BA-51D7-42B0-9BB8-E0D1EEAFB08E}" srcOrd="1" destOrd="0" presId="urn:microsoft.com/office/officeart/2005/8/layout/vList2"/>
    <dgm:cxn modelId="{E0190905-6E81-4EAA-A3F7-56E5BEFEF35A}" type="presParOf" srcId="{4F13EF17-D787-4F9F-989A-6ACD694A25FB}" destId="{54688C4D-EE1E-4D04-B1D0-EC84E5B14869}" srcOrd="2" destOrd="0" presId="urn:microsoft.com/office/officeart/2005/8/layout/vList2"/>
    <dgm:cxn modelId="{0C1D72DC-00B5-4EED-956B-C88B063A4918}" type="presParOf" srcId="{4F13EF17-D787-4F9F-989A-6ACD694A25FB}" destId="{EBEE304E-B75D-406D-A5CB-09373D80306D}" srcOrd="3" destOrd="0" presId="urn:microsoft.com/office/officeart/2005/8/layout/vList2"/>
    <dgm:cxn modelId="{9C41E07B-121B-446C-8D6F-4831D05BF2C1}" type="presParOf" srcId="{4F13EF17-D787-4F9F-989A-6ACD694A25FB}" destId="{8F904398-3A07-4B8D-95FA-90DE68761D0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81383-E2CB-4BD9-8000-E32C0B9B9761}">
      <dsp:nvSpPr>
        <dsp:cNvPr id="0" name=""/>
        <dsp:cNvSpPr/>
      </dsp:nvSpPr>
      <dsp:spPr>
        <a:xfrm>
          <a:off x="3804" y="720928"/>
          <a:ext cx="2287726" cy="7243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Commercialization</a:t>
          </a:r>
        </a:p>
      </dsp:txBody>
      <dsp:txXfrm>
        <a:off x="3804" y="720928"/>
        <a:ext cx="2287726" cy="724352"/>
      </dsp:txXfrm>
    </dsp:sp>
    <dsp:sp modelId="{EA8B4BB3-0950-441C-B5AF-753382530F08}">
      <dsp:nvSpPr>
        <dsp:cNvPr id="0" name=""/>
        <dsp:cNvSpPr/>
      </dsp:nvSpPr>
      <dsp:spPr>
        <a:xfrm>
          <a:off x="3804" y="1445281"/>
          <a:ext cx="2287726" cy="13999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Add functionality for use in a professional setting</a:t>
          </a:r>
        </a:p>
      </dsp:txBody>
      <dsp:txXfrm>
        <a:off x="3804" y="1445281"/>
        <a:ext cx="2287726" cy="1399950"/>
      </dsp:txXfrm>
    </dsp:sp>
    <dsp:sp modelId="{5ED7FFFD-6398-44D8-B655-6D36AA4199AB}">
      <dsp:nvSpPr>
        <dsp:cNvPr id="0" name=""/>
        <dsp:cNvSpPr/>
      </dsp:nvSpPr>
      <dsp:spPr>
        <a:xfrm>
          <a:off x="2611812" y="720928"/>
          <a:ext cx="2287726" cy="72435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Machine Learning Algorithms</a:t>
          </a:r>
        </a:p>
      </dsp:txBody>
      <dsp:txXfrm>
        <a:off x="2611812" y="720928"/>
        <a:ext cx="2287726" cy="724352"/>
      </dsp:txXfrm>
    </dsp:sp>
    <dsp:sp modelId="{566E24A8-97F1-49B6-863D-8E735AC86256}">
      <dsp:nvSpPr>
        <dsp:cNvPr id="0" name=""/>
        <dsp:cNvSpPr/>
      </dsp:nvSpPr>
      <dsp:spPr>
        <a:xfrm>
          <a:off x="2611812" y="1445281"/>
          <a:ext cx="2287726" cy="1399950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Predicting Future Costs, Business Trends, Profit</a:t>
          </a:r>
        </a:p>
      </dsp:txBody>
      <dsp:txXfrm>
        <a:off x="2611812" y="1445281"/>
        <a:ext cx="2287726" cy="1399950"/>
      </dsp:txXfrm>
    </dsp:sp>
    <dsp:sp modelId="{F3AA9956-DA54-4CCF-A5D5-EE0F321C5778}">
      <dsp:nvSpPr>
        <dsp:cNvPr id="0" name=""/>
        <dsp:cNvSpPr/>
      </dsp:nvSpPr>
      <dsp:spPr>
        <a:xfrm>
          <a:off x="5219820" y="720928"/>
          <a:ext cx="2287726" cy="72435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HR Management</a:t>
          </a:r>
        </a:p>
      </dsp:txBody>
      <dsp:txXfrm>
        <a:off x="5219820" y="720928"/>
        <a:ext cx="2287726" cy="724352"/>
      </dsp:txXfrm>
    </dsp:sp>
    <dsp:sp modelId="{A312536B-EB2F-4BCC-80A4-0CFE4D8B9B0A}">
      <dsp:nvSpPr>
        <dsp:cNvPr id="0" name=""/>
        <dsp:cNvSpPr/>
      </dsp:nvSpPr>
      <dsp:spPr>
        <a:xfrm>
          <a:off x="5219820" y="1445281"/>
          <a:ext cx="2287726" cy="1399950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Add an application to track Employees and Customers</a:t>
          </a:r>
        </a:p>
      </dsp:txBody>
      <dsp:txXfrm>
        <a:off x="5219820" y="1445281"/>
        <a:ext cx="2287726" cy="1399950"/>
      </dsp:txXfrm>
    </dsp:sp>
    <dsp:sp modelId="{2382B0D5-8CBF-4AB4-90AB-0C05D8C8B7CF}">
      <dsp:nvSpPr>
        <dsp:cNvPr id="0" name=""/>
        <dsp:cNvSpPr/>
      </dsp:nvSpPr>
      <dsp:spPr>
        <a:xfrm>
          <a:off x="7827828" y="720928"/>
          <a:ext cx="2287726" cy="72435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Upgrade Database </a:t>
          </a:r>
        </a:p>
      </dsp:txBody>
      <dsp:txXfrm>
        <a:off x="7827828" y="720928"/>
        <a:ext cx="2287726" cy="724352"/>
      </dsp:txXfrm>
    </dsp:sp>
    <dsp:sp modelId="{58FB2392-8A03-4112-BD4C-CAB7FB3AB29A}">
      <dsp:nvSpPr>
        <dsp:cNvPr id="0" name=""/>
        <dsp:cNvSpPr/>
      </dsp:nvSpPr>
      <dsp:spPr>
        <a:xfrm>
          <a:off x="7827828" y="1445281"/>
          <a:ext cx="2287726" cy="139995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MongoDB?</a:t>
          </a:r>
        </a:p>
      </dsp:txBody>
      <dsp:txXfrm>
        <a:off x="7827828" y="1445281"/>
        <a:ext cx="2287726" cy="1399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DCF73-EF2F-4165-8806-2AB6196C589C}">
      <dsp:nvSpPr>
        <dsp:cNvPr id="0" name=""/>
        <dsp:cNvSpPr/>
      </dsp:nvSpPr>
      <dsp:spPr>
        <a:xfrm>
          <a:off x="0" y="38506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Software Engineering (CIS405)</a:t>
          </a:r>
        </a:p>
      </dsp:txBody>
      <dsp:txXfrm>
        <a:off x="64397" y="102903"/>
        <a:ext cx="10386806" cy="1190381"/>
      </dsp:txXfrm>
    </dsp:sp>
    <dsp:sp modelId="{54688C4D-EE1E-4D04-B1D0-EC84E5B14869}">
      <dsp:nvSpPr>
        <dsp:cNvPr id="0" name=""/>
        <dsp:cNvSpPr/>
      </dsp:nvSpPr>
      <dsp:spPr>
        <a:xfrm>
          <a:off x="0" y="1516081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Database Systems (CIS 420)</a:t>
          </a:r>
        </a:p>
      </dsp:txBody>
      <dsp:txXfrm>
        <a:off x="64397" y="1580478"/>
        <a:ext cx="10386806" cy="1190381"/>
      </dsp:txXfrm>
    </dsp:sp>
    <dsp:sp modelId="{8F904398-3A07-4B8D-95FA-90DE68761D03}">
      <dsp:nvSpPr>
        <dsp:cNvPr id="0" name=""/>
        <dsp:cNvSpPr/>
      </dsp:nvSpPr>
      <dsp:spPr>
        <a:xfrm>
          <a:off x="0" y="2993656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Programming Languages (CIS443)</a:t>
          </a:r>
        </a:p>
      </dsp:txBody>
      <dsp:txXfrm>
        <a:off x="64397" y="3058053"/>
        <a:ext cx="10386806" cy="1190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A28F-216E-4DFA-960C-FC9F75F8A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D2675-5295-4442-AB4A-BE2FF9925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996E2-B010-4FB7-8148-C3CF3426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F7390-C990-4E18-B8E4-CF1596762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1B176-ECFB-4727-9D3C-5F4E49A0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0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0E77-EB5B-463E-A670-3AB0A9FF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39880-1005-4D40-A9BB-D5B281214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0852-2F73-4A0A-8285-9C9B436E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B5A1D-E881-4B2C-9686-A73EE51A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BDD12-CF07-402C-BD9F-5F06DC2D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6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342681-8591-4EDB-B135-CB5ED7D65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F2FDF-8721-4566-BE51-9E5E56D4E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17A01-D609-410F-93C1-D02E4561B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9AD5-B865-4523-8D07-6B51EE55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A5961-8D0C-4356-8E8B-FDD07B25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C271-F824-4F4F-AC83-D1486160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4B5F5-182D-4D3A-B4FA-5F5321B4F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71D22-2F6B-4210-957D-ADCE5944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D6341-7896-4797-B739-9D1E939C0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24C17-FB01-4E50-B63D-F911EB65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4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2AD1-B94A-4B6D-8922-29788580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B98C5-036A-45B5-9425-4D4D920B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65239-0698-4B54-8530-9641B7EF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26C61-B6F6-409E-8358-0A3A6504B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E209C-6226-47A4-8432-91967971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0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8A12-02B9-48DA-8103-F271ACADF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C1573-688B-4BC3-A7E7-8CE39FDF7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C4754-D1A0-4D99-8E4F-A51E51473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9C205-3CA8-420A-92CC-340B36B8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B3FD-FC9C-424B-A25D-478F7DB71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16D53-C26B-41F1-A9FB-7B7D3BC16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3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689D-85C7-465E-995F-4AD778E2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F49DB-168E-4AB3-9964-FE234789D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55DFD-DEB8-49DF-BA25-A75F5779C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4F6617-B536-416D-8B79-AE331749A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87D3D-DA44-43B8-B842-E4CB9C6D1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2C76FC-FBD9-4585-A053-DED364E91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5D815-65C3-4D25-A2BE-86599B44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70B4E3-5C19-4956-8066-EA0B3E75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7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2954-A1B9-4B77-A229-A75EAC18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A9A1C4-5941-4945-BB01-FC9A5527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CB2BF-BF0B-4E05-8DB0-4104A6FEC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0272D-2AAD-4B1D-981D-5A0ABDDE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7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448B0-14F4-45E1-AEAB-3DE3109C2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C335D-43E9-4B1D-93C6-A9F461CA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9CAFE-B7CA-41FC-961A-9374CDE5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08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9866-7ADE-425F-B814-43CB21B1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CDFEE-7C7C-40AA-9C88-BA5C456D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2A78B-EE48-4C65-8733-93C4FE585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DA9C2-D9D3-4148-806A-DA08DB27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257C8-396E-4CF1-8F26-829722BA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5AA4F-358E-4275-B840-C331EDC0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4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5A2A-C70F-4407-B4D9-F87EC434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FE6450-C3F7-4A60-9240-DD64A8E92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659BE-E4B7-4269-B727-E4320E835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570BE-A3A5-4518-ACC0-696C50FA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E9389-429C-4AA6-973B-C75F8CF8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7DBC8-789F-4882-8F60-ED0D2B57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2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D05437-732C-4755-959F-C82F3BD1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2150A-298D-441E-B67A-834670487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CDEB4-6BB7-4C92-8C1E-D62B0063F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AFB1A-0633-4E86-B419-5A8CBEFDA2E1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8B9C9-ABB4-441F-893A-65CFD2016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E80C2-FFF9-4D30-86F8-EF264839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D35C-2E2F-45F2-950B-7159547D9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7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DAB6CC2-0347-44F8-AC67-AEE2DD86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4E181097-0A9D-43EA-BD1B-1AA03D690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" r="-4" b="-4"/>
          <a:stretch/>
        </p:blipFill>
        <p:spPr>
          <a:xfrm rot="5400000">
            <a:off x="475616" y="1061115"/>
            <a:ext cx="3504945" cy="2569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CF892-3EFD-49CF-9387-E020A1F47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" r="-4" b="-4"/>
          <a:stretch/>
        </p:blipFill>
        <p:spPr>
          <a:xfrm rot="5400000">
            <a:off x="3053838" y="1061116"/>
            <a:ext cx="3504946" cy="2569464"/>
          </a:xfrm>
          <a:prstGeom prst="rect">
            <a:avLst/>
          </a:prstGeom>
        </p:spPr>
      </p:pic>
      <p:pic>
        <p:nvPicPr>
          <p:cNvPr id="5" name="Picture 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B7A90DFE-C181-411D-9485-2D5996AD1A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" r="-4" b="-4"/>
          <a:stretch/>
        </p:blipFill>
        <p:spPr>
          <a:xfrm rot="5400000">
            <a:off x="5633457" y="1059719"/>
            <a:ext cx="3502152" cy="2569464"/>
          </a:xfrm>
          <a:prstGeom prst="rect">
            <a:avLst/>
          </a:prstGeom>
        </p:spPr>
      </p:pic>
      <p:pic>
        <p:nvPicPr>
          <p:cNvPr id="7" name="Picture 6" descr="A picture containing black&#10;&#10;Description automatically generated">
            <a:extLst>
              <a:ext uri="{FF2B5EF4-FFF2-40B4-BE49-F238E27FC236}">
                <a16:creationId xmlns:a16="http://schemas.microsoft.com/office/drawing/2014/main" id="{050B1C6F-E83C-4EC2-9C00-0D676D201C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" r="-4" b="-4"/>
          <a:stretch/>
        </p:blipFill>
        <p:spPr>
          <a:xfrm rot="5400000">
            <a:off x="8210283" y="1061116"/>
            <a:ext cx="3504946" cy="2569464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CA079BE5-4642-4CEA-84DA-A1AE9A6C2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9091" y="4377267"/>
            <a:ext cx="542047" cy="2376459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98ED72F5-8816-4270-83EA-33D3F226C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3841" y="4208147"/>
            <a:ext cx="369761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3180DEE-A06B-46FF-A9F8-CA4E9AC6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951746" y="4098332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55F9E66-279A-4C64-A6E2-47E1963A7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48198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0A9349D4-59C4-44A8-A5FE-04C2EA17A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53721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4A74A285-3835-4D11-9136-43FC5B119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43356" y="4098334"/>
            <a:ext cx="10304132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67617-D9E4-4C16-9141-6358FF13B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346" y="4267831"/>
            <a:ext cx="9716883" cy="1071585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EFFFF"/>
                </a:solidFill>
              </a:rPr>
              <a:t>Garage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398BC-7BA3-40B5-B276-41077A488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361" y="5269064"/>
            <a:ext cx="9762851" cy="538211"/>
          </a:xfrm>
        </p:spPr>
        <p:txBody>
          <a:bodyPr anchor="t">
            <a:noAutofit/>
          </a:bodyPr>
          <a:lstStyle/>
          <a:p>
            <a:pPr algn="r"/>
            <a:r>
              <a:rPr lang="en-US" sz="2000" dirty="0">
                <a:solidFill>
                  <a:srgbClr val="FEFFFF"/>
                </a:solidFill>
              </a:rPr>
              <a:t>Me: R. Chris Bendell</a:t>
            </a:r>
          </a:p>
          <a:p>
            <a:pPr algn="r"/>
            <a:r>
              <a:rPr lang="en-US" sz="2000" dirty="0">
                <a:solidFill>
                  <a:srgbClr val="FEFFFF"/>
                </a:solidFill>
              </a:rPr>
              <a:t>My Advisor: Dr. </a:t>
            </a:r>
            <a:r>
              <a:rPr lang="en-US" sz="2000" dirty="0" err="1">
                <a:solidFill>
                  <a:srgbClr val="FEFFFF"/>
                </a:solidFill>
              </a:rPr>
              <a:t>Supraja</a:t>
            </a:r>
            <a:r>
              <a:rPr lang="en-US" sz="2000" dirty="0">
                <a:solidFill>
                  <a:srgbClr val="FEFFFF"/>
                </a:solidFill>
              </a:rPr>
              <a:t> </a:t>
            </a:r>
            <a:r>
              <a:rPr lang="en-US" sz="2000" dirty="0" err="1">
                <a:solidFill>
                  <a:srgbClr val="FEFFFF"/>
                </a:solidFill>
              </a:rPr>
              <a:t>Gurajala</a:t>
            </a:r>
            <a:endParaRPr lang="en-US" sz="2000" dirty="0">
              <a:solidFill>
                <a:srgbClr val="FE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B9945C2-BBB6-4DA0-996B-327C8F288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17200" y="593375"/>
            <a:ext cx="0" cy="3502152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9C124B-28DA-40D4-82ED-1C1337841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5422" y="593375"/>
            <a:ext cx="0" cy="3502152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0A56040-BB83-46E0-A676-B9E60FF5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73644" y="593375"/>
            <a:ext cx="0" cy="3502152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9FEAF1-2076-4A67-8752-2C1954D14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3356" y="4095527"/>
            <a:ext cx="10305288" cy="0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8">
            <a:extLst>
              <a:ext uri="{FF2B5EF4-FFF2-40B4-BE49-F238E27FC236}">
                <a16:creationId xmlns:a16="http://schemas.microsoft.com/office/drawing/2014/main" id="{2D924313-7586-41DD-9C35-D371952D5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87324" y="4377267"/>
            <a:ext cx="801628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6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B136B-7AFA-4DB8-BDCF-9A8B6C2BE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</a:rPr>
              <a:t>What is Garage Manager?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0556F-1C8D-4A5D-B4F7-90A98C8BF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89" y="2494450"/>
            <a:ext cx="5773883" cy="3563159"/>
          </a:xfrm>
        </p:spPr>
        <p:txBody>
          <a:bodyPr>
            <a:normAutofit/>
          </a:bodyPr>
          <a:lstStyle/>
          <a:p>
            <a:r>
              <a:rPr lang="en-US" sz="1900" dirty="0"/>
              <a:t>Primary Objective: Replace Spiral Notebooks</a:t>
            </a:r>
          </a:p>
          <a:p>
            <a:r>
              <a:rPr lang="en-US" sz="1900" dirty="0"/>
              <a:t>A single place to store all records pertinent to a vehicle</a:t>
            </a:r>
          </a:p>
          <a:p>
            <a:r>
              <a:rPr lang="en-US" sz="1900" dirty="0"/>
              <a:t>Simplistic</a:t>
            </a:r>
          </a:p>
          <a:p>
            <a:pPr lvl="1"/>
            <a:r>
              <a:rPr lang="en-US" sz="1900" dirty="0"/>
              <a:t>Get the job done well, without extra noise</a:t>
            </a:r>
          </a:p>
          <a:p>
            <a:r>
              <a:rPr lang="en-US" sz="1900" dirty="0"/>
              <a:t>Provide a continuous vehicle history</a:t>
            </a:r>
          </a:p>
          <a:p>
            <a:r>
              <a:rPr lang="en-US" sz="1900" dirty="0"/>
              <a:t>Assist in Financial Tracking </a:t>
            </a:r>
          </a:p>
          <a:p>
            <a:r>
              <a:rPr lang="en-US" sz="1900" dirty="0"/>
              <a:t>Help Users keep track of warranties</a:t>
            </a:r>
          </a:p>
          <a:p>
            <a:pPr lvl="1"/>
            <a:r>
              <a:rPr lang="en-US" sz="1900" dirty="0"/>
              <a:t>This was a Highly Recommended Feature from my Product Survey!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17011-DE31-443E-BCD3-14AEFA48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747" y="3984172"/>
            <a:ext cx="3343407" cy="2024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3C9D48-7CA0-49BE-9ABF-B90AD59F7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5" b="9845"/>
          <a:stretch/>
        </p:blipFill>
        <p:spPr>
          <a:xfrm>
            <a:off x="8055747" y="639321"/>
            <a:ext cx="3340358" cy="223450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99E212-807B-434A-8307-E193FECA98A1}"/>
              </a:ext>
            </a:extLst>
          </p:cNvPr>
          <p:cNvSpPr/>
          <p:nvPr/>
        </p:nvSpPr>
        <p:spPr>
          <a:xfrm>
            <a:off x="9134669" y="2956264"/>
            <a:ext cx="1147666" cy="1189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8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4E58-76A9-450C-A292-9E33EADE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Technologies Utilized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4B3640D6-4805-4236-8088-054FED34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6145" y="871183"/>
            <a:ext cx="1138736" cy="11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87433-4156-409A-80DB-36409422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68" y="2421682"/>
            <a:ext cx="4133360" cy="3639289"/>
          </a:xfrm>
        </p:spPr>
        <p:txBody>
          <a:bodyPr anchor="ctr"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Django Web Framework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Celery (python task queue)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Rabbit MQ (message broker)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Bootstrap4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SMTP/Gmail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Chart.js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SQLite 3</a:t>
            </a:r>
          </a:p>
          <a:p>
            <a:r>
              <a:rPr lang="en-US" sz="1600" dirty="0">
                <a:solidFill>
                  <a:srgbClr val="000000"/>
                </a:solidFill>
              </a:rPr>
              <a:t>Languages: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Python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HTML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CSS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JavaScript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Stack Overflow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chart js alternatives - Baval">
            <a:extLst>
              <a:ext uri="{FF2B5EF4-FFF2-40B4-BE49-F238E27FC236}">
                <a16:creationId xmlns:a16="http://schemas.microsoft.com/office/drawing/2014/main" id="{EB7AB140-4457-4290-AA7C-D6FCF3AF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1079" y="3434981"/>
            <a:ext cx="1735071" cy="173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Django - Full Stack Python">
            <a:extLst>
              <a:ext uri="{FF2B5EF4-FFF2-40B4-BE49-F238E27FC236}">
                <a16:creationId xmlns:a16="http://schemas.microsoft.com/office/drawing/2014/main" id="{C77E78B6-8B88-4BA8-B60A-74C049EB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5947" y="745738"/>
            <a:ext cx="2890102" cy="10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584D9-63DE-40BF-A4C4-0EA2FE0EA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997" y="4991986"/>
            <a:ext cx="2284329" cy="171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3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A0A567-4D3B-4561-A849-3749144A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4494130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95121A40-C427-4082-B3A3-368469DCE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5172" y="371721"/>
            <a:ext cx="3201657" cy="32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1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409A5-CF1D-458A-9663-2151ED82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82549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9F297E-B60D-4F97-8148-C5F192A5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217573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A4C84-E3AC-4040-BC4F-0778BC28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Opportunities for Future Expansion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143844-CA1B-4124-9147-25EAB6ABC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466471"/>
            <a:ext cx="12188952" cy="4391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95638F-B13D-4E84-9D03-F1DF2A16A7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894762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3E4B157-663B-48BA-884B-978F39071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312" y="2417028"/>
            <a:ext cx="816935" cy="816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8AAD78-E6BB-4ADA-AF7A-4F9F101690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1246" y="2417027"/>
            <a:ext cx="816935" cy="816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D4283-2998-4F72-9357-A519BE1C13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3821" y="2412362"/>
            <a:ext cx="816935" cy="816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73ED62-80CA-4F1D-8473-5C9D449E94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3755" y="2412362"/>
            <a:ext cx="816935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4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87FD1-C80F-4A82-9AB9-BF8191DD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Courses that made this Project Possible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78AEDCD-9385-46C6-824E-018C86D12F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6015589-0BB1-4D30-9630-456D9193B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962" y="6311900"/>
            <a:ext cx="21240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8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6492D2-2327-47F6-9AA2-EE901390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8F496-5D09-442D-BACB-542902820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/>
              <a:t>The Students!</a:t>
            </a:r>
            <a:endParaRPr lang="en-US" dirty="0"/>
          </a:p>
          <a:p>
            <a:r>
              <a:rPr lang="en-US" sz="2400" dirty="0"/>
              <a:t>Dr. </a:t>
            </a:r>
            <a:r>
              <a:rPr lang="en-US" sz="2400" dirty="0" err="1"/>
              <a:t>Gurajala</a:t>
            </a:r>
            <a:endParaRPr lang="en-US" sz="2400" dirty="0"/>
          </a:p>
          <a:p>
            <a:r>
              <a:rPr lang="en-US" sz="2400" dirty="0"/>
              <a:t>Dr. Ladd</a:t>
            </a:r>
          </a:p>
          <a:p>
            <a:r>
              <a:rPr lang="en-US" sz="2400" dirty="0"/>
              <a:t>Dr. Grabowski</a:t>
            </a:r>
          </a:p>
          <a:p>
            <a:r>
              <a:rPr lang="en-US" sz="2400" dirty="0"/>
              <a:t>Dr. </a:t>
            </a:r>
            <a:r>
              <a:rPr lang="en-US" sz="2400" dirty="0" err="1"/>
              <a:t>Lanz</a:t>
            </a:r>
            <a:endParaRPr lang="en-US" sz="2400" dirty="0"/>
          </a:p>
          <a:p>
            <a:r>
              <a:rPr lang="en-US" sz="1800" dirty="0"/>
              <a:t>Special Thanks to My Father: </a:t>
            </a:r>
          </a:p>
          <a:p>
            <a:pPr marL="457200" lvl="1" indent="0">
              <a:buNone/>
            </a:pPr>
            <a:r>
              <a:rPr lang="en-US" sz="1400" dirty="0"/>
              <a:t>Vehicle Photographer</a:t>
            </a:r>
          </a:p>
          <a:p>
            <a:pPr marL="457200" lvl="1" indent="0">
              <a:buNone/>
            </a:pPr>
            <a:r>
              <a:rPr lang="en-US" sz="1400" dirty="0"/>
              <a:t>Source of my Sense of Humor</a:t>
            </a:r>
          </a:p>
          <a:p>
            <a:pPr marL="457200" lvl="1" indent="0">
              <a:buNone/>
            </a:pPr>
            <a:r>
              <a:rPr lang="en-US" sz="1400" dirty="0"/>
              <a:t>The Reason Behind this Project</a:t>
            </a:r>
          </a:p>
        </p:txBody>
      </p:sp>
      <p:pic>
        <p:nvPicPr>
          <p:cNvPr id="5" name="Picture 4" descr="A picture containing sky, outdoor, tree, car&#10;&#10;Description automatically generated">
            <a:extLst>
              <a:ext uri="{FF2B5EF4-FFF2-40B4-BE49-F238E27FC236}">
                <a16:creationId xmlns:a16="http://schemas.microsoft.com/office/drawing/2014/main" id="{A38D1952-24C8-4162-A7DC-7E9DCB124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3586</TotalTime>
  <Words>205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Garage Manager</vt:lpstr>
      <vt:lpstr>What is Garage Manager?</vt:lpstr>
      <vt:lpstr>Technologies Utilized</vt:lpstr>
      <vt:lpstr>Demonstration</vt:lpstr>
      <vt:lpstr>Opportunities for Future Expansion</vt:lpstr>
      <vt:lpstr>Courses that made this Project Possible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Bendell</dc:creator>
  <cp:lastModifiedBy>Chris Bendell</cp:lastModifiedBy>
  <cp:revision>23</cp:revision>
  <dcterms:created xsi:type="dcterms:W3CDTF">2021-04-11T00:41:22Z</dcterms:created>
  <dcterms:modified xsi:type="dcterms:W3CDTF">2021-04-17T16:53:07Z</dcterms:modified>
</cp:coreProperties>
</file>